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4F6B4A-1B3E-40C4-A83C-FD5ED7985128}" type="doc">
      <dgm:prSet loTypeId="urn:microsoft.com/office/officeart/2005/8/layout/vList4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AU"/>
        </a:p>
      </dgm:t>
    </dgm:pt>
    <dgm:pt modelId="{D264333A-A48E-4233-BE50-D4B6506DFCFF}">
      <dgm:prSet phldrT="[Text]" custT="1"/>
      <dgm:spPr/>
      <dgm:t>
        <a:bodyPr/>
        <a:lstStyle/>
        <a:p>
          <a:r>
            <a:rPr lang="en-AU" sz="2800" dirty="0" smtClean="0"/>
            <a:t>This helps provide privacy for pc users.</a:t>
          </a:r>
        </a:p>
        <a:p>
          <a:r>
            <a:rPr lang="en-AU" sz="2800" dirty="0" smtClean="0"/>
            <a:t>It encodes plain text into non- readable form providing privacy.</a:t>
          </a:r>
        </a:p>
        <a:p>
          <a:r>
            <a:rPr lang="en-AU" sz="2800" dirty="0" smtClean="0"/>
            <a:t>It basically prevents hackers from reading your personal files.</a:t>
          </a:r>
          <a:endParaRPr lang="en-AU" sz="2800" dirty="0"/>
        </a:p>
      </dgm:t>
    </dgm:pt>
    <dgm:pt modelId="{0DFCA8C8-6957-46F2-941F-93D4836F2E80}" type="parTrans" cxnId="{06413A16-9CA1-4BDD-82AA-B13AF3FD8115}">
      <dgm:prSet/>
      <dgm:spPr/>
      <dgm:t>
        <a:bodyPr/>
        <a:lstStyle/>
        <a:p>
          <a:endParaRPr lang="en-AU"/>
        </a:p>
      </dgm:t>
    </dgm:pt>
    <dgm:pt modelId="{8A16A33E-C5AB-4097-A403-017D2159DF2D}" type="sibTrans" cxnId="{06413A16-9CA1-4BDD-82AA-B13AF3FD8115}">
      <dgm:prSet/>
      <dgm:spPr/>
      <dgm:t>
        <a:bodyPr/>
        <a:lstStyle/>
        <a:p>
          <a:endParaRPr lang="en-AU"/>
        </a:p>
      </dgm:t>
    </dgm:pt>
    <dgm:pt modelId="{8E23C41E-5415-457D-A571-9C3E6D3AAA9D}">
      <dgm:prSet phldrT="[Text]" custT="1"/>
      <dgm:spPr/>
      <dgm:t>
        <a:bodyPr/>
        <a:lstStyle/>
        <a:p>
          <a:r>
            <a:rPr lang="en-AU" sz="2800" dirty="0" smtClean="0"/>
            <a:t>Without encryption hackers will be able to detect whatever you do on your pc. </a:t>
          </a:r>
          <a:endParaRPr lang="en-AU" sz="2800" dirty="0"/>
        </a:p>
      </dgm:t>
    </dgm:pt>
    <dgm:pt modelId="{194F2C4C-BC24-4410-AC37-41089A6E5440}" type="parTrans" cxnId="{810259B8-3EEE-4FCF-908E-4EDC4B71C55A}">
      <dgm:prSet/>
      <dgm:spPr/>
      <dgm:t>
        <a:bodyPr/>
        <a:lstStyle/>
        <a:p>
          <a:endParaRPr lang="en-AU"/>
        </a:p>
      </dgm:t>
    </dgm:pt>
    <dgm:pt modelId="{97BF32FA-B592-4156-9D41-367995E8AE5E}" type="sibTrans" cxnId="{810259B8-3EEE-4FCF-908E-4EDC4B71C55A}">
      <dgm:prSet/>
      <dgm:spPr/>
      <dgm:t>
        <a:bodyPr/>
        <a:lstStyle/>
        <a:p>
          <a:endParaRPr lang="en-AU"/>
        </a:p>
      </dgm:t>
    </dgm:pt>
    <dgm:pt modelId="{AEB3CBB7-E665-429A-942C-F086AF90A7D6}" type="pres">
      <dgm:prSet presAssocID="{584F6B4A-1B3E-40C4-A83C-FD5ED7985128}" presName="linear" presStyleCnt="0">
        <dgm:presLayoutVars>
          <dgm:dir/>
          <dgm:resizeHandles val="exact"/>
        </dgm:presLayoutVars>
      </dgm:prSet>
      <dgm:spPr/>
    </dgm:pt>
    <dgm:pt modelId="{D41DC294-6191-4FAC-B7BF-815A1372320E}" type="pres">
      <dgm:prSet presAssocID="{D264333A-A48E-4233-BE50-D4B6506DFCFF}" presName="comp" presStyleCnt="0"/>
      <dgm:spPr/>
    </dgm:pt>
    <dgm:pt modelId="{D21DF622-029F-41B7-94BC-F2334B27CA2D}" type="pres">
      <dgm:prSet presAssocID="{D264333A-A48E-4233-BE50-D4B6506DFCFF}" presName="box" presStyleLbl="node1" presStyleIdx="0" presStyleCnt="1"/>
      <dgm:spPr/>
      <dgm:t>
        <a:bodyPr/>
        <a:lstStyle/>
        <a:p>
          <a:endParaRPr lang="en-AU"/>
        </a:p>
      </dgm:t>
    </dgm:pt>
    <dgm:pt modelId="{3AF1DB5E-3C65-4D05-806A-5B6FAC5BBCE4}" type="pres">
      <dgm:prSet presAssocID="{D264333A-A48E-4233-BE50-D4B6506DFCFF}" presName="img" presStyleLbl="fgImgPlace1" presStyleIdx="0" presStyleCnt="1" custScaleX="108334" custScaleY="49949" custLinFactNeighborX="-7534" custLinFactNeighborY="-7371"/>
      <dgm:spPr/>
    </dgm:pt>
    <dgm:pt modelId="{ED2BF11B-574D-491A-B0D1-08C6CB5B02D1}" type="pres">
      <dgm:prSet presAssocID="{D264333A-A48E-4233-BE50-D4B6506DFCFF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527F5EE-2AB9-4B09-A7A2-E578848F37B8}" type="presOf" srcId="{584F6B4A-1B3E-40C4-A83C-FD5ED7985128}" destId="{AEB3CBB7-E665-429A-942C-F086AF90A7D6}" srcOrd="0" destOrd="0" presId="urn:microsoft.com/office/officeart/2005/8/layout/vList4"/>
    <dgm:cxn modelId="{14BE940C-BE51-4FAC-A8AB-4D2B146DB2B8}" type="presOf" srcId="{8E23C41E-5415-457D-A571-9C3E6D3AAA9D}" destId="{ED2BF11B-574D-491A-B0D1-08C6CB5B02D1}" srcOrd="1" destOrd="1" presId="urn:microsoft.com/office/officeart/2005/8/layout/vList4"/>
    <dgm:cxn modelId="{63C50B9F-B027-4482-95DD-0ECE4A54A0F0}" type="presOf" srcId="{8E23C41E-5415-457D-A571-9C3E6D3AAA9D}" destId="{D21DF622-029F-41B7-94BC-F2334B27CA2D}" srcOrd="0" destOrd="1" presId="urn:microsoft.com/office/officeart/2005/8/layout/vList4"/>
    <dgm:cxn modelId="{810259B8-3EEE-4FCF-908E-4EDC4B71C55A}" srcId="{D264333A-A48E-4233-BE50-D4B6506DFCFF}" destId="{8E23C41E-5415-457D-A571-9C3E6D3AAA9D}" srcOrd="0" destOrd="0" parTransId="{194F2C4C-BC24-4410-AC37-41089A6E5440}" sibTransId="{97BF32FA-B592-4156-9D41-367995E8AE5E}"/>
    <dgm:cxn modelId="{F3F06039-3049-46E1-A179-F2B8D8F5B6BB}" type="presOf" srcId="{D264333A-A48E-4233-BE50-D4B6506DFCFF}" destId="{ED2BF11B-574D-491A-B0D1-08C6CB5B02D1}" srcOrd="1" destOrd="0" presId="urn:microsoft.com/office/officeart/2005/8/layout/vList4"/>
    <dgm:cxn modelId="{5C660236-9970-4E02-84B8-B7F967C7C3D7}" type="presOf" srcId="{D264333A-A48E-4233-BE50-D4B6506DFCFF}" destId="{D21DF622-029F-41B7-94BC-F2334B27CA2D}" srcOrd="0" destOrd="0" presId="urn:microsoft.com/office/officeart/2005/8/layout/vList4"/>
    <dgm:cxn modelId="{06413A16-9CA1-4BDD-82AA-B13AF3FD8115}" srcId="{584F6B4A-1B3E-40C4-A83C-FD5ED7985128}" destId="{D264333A-A48E-4233-BE50-D4B6506DFCFF}" srcOrd="0" destOrd="0" parTransId="{0DFCA8C8-6957-46F2-941F-93D4836F2E80}" sibTransId="{8A16A33E-C5AB-4097-A403-017D2159DF2D}"/>
    <dgm:cxn modelId="{2FEAD4EC-3A43-40A7-844D-AF0E8B42C843}" type="presParOf" srcId="{AEB3CBB7-E665-429A-942C-F086AF90A7D6}" destId="{D41DC294-6191-4FAC-B7BF-815A1372320E}" srcOrd="0" destOrd="0" presId="urn:microsoft.com/office/officeart/2005/8/layout/vList4"/>
    <dgm:cxn modelId="{AED3F57A-8AB1-49D0-8078-94FB5B3EA0BB}" type="presParOf" srcId="{D41DC294-6191-4FAC-B7BF-815A1372320E}" destId="{D21DF622-029F-41B7-94BC-F2334B27CA2D}" srcOrd="0" destOrd="0" presId="urn:microsoft.com/office/officeart/2005/8/layout/vList4"/>
    <dgm:cxn modelId="{EE5E47F1-3F83-4E21-B982-BDC5067A0D26}" type="presParOf" srcId="{D41DC294-6191-4FAC-B7BF-815A1372320E}" destId="{3AF1DB5E-3C65-4D05-806A-5B6FAC5BBCE4}" srcOrd="1" destOrd="0" presId="urn:microsoft.com/office/officeart/2005/8/layout/vList4"/>
    <dgm:cxn modelId="{93BCE7A2-44DD-47B8-BB24-05B8E5EB6226}" type="presParOf" srcId="{D41DC294-6191-4FAC-B7BF-815A1372320E}" destId="{ED2BF11B-574D-491A-B0D1-08C6CB5B02D1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AF2AD6-B880-441C-912E-D9C06BEE2D61}" type="doc">
      <dgm:prSet loTypeId="urn:microsoft.com/office/officeart/2005/8/layout/vList4" loCatId="list" qsTypeId="urn:microsoft.com/office/officeart/2005/8/quickstyle/simple2" qsCatId="simple" csTypeId="urn:microsoft.com/office/officeart/2005/8/colors/accent2_4" csCatId="accent2" phldr="1"/>
      <dgm:spPr/>
      <dgm:t>
        <a:bodyPr/>
        <a:lstStyle/>
        <a:p>
          <a:endParaRPr lang="en-AU"/>
        </a:p>
      </dgm:t>
    </dgm:pt>
    <dgm:pt modelId="{F2A7ECAC-C5E4-4A1E-9090-DD968C3191D8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Also helps provide privacy  for your personal information protecting it with a username and a password. </a:t>
          </a:r>
          <a:endParaRPr lang="en-AU" sz="2800" dirty="0"/>
        </a:p>
      </dgm:t>
    </dgm:pt>
    <dgm:pt modelId="{1A275F20-BAA0-4B2E-80A7-7C960ADBAA0A}" type="parTrans" cxnId="{8148EC67-92CA-42C3-B6A4-BF89B40BE29A}">
      <dgm:prSet/>
      <dgm:spPr/>
      <dgm:t>
        <a:bodyPr/>
        <a:lstStyle/>
        <a:p>
          <a:endParaRPr lang="en-AU"/>
        </a:p>
      </dgm:t>
    </dgm:pt>
    <dgm:pt modelId="{C53029E8-7E67-4081-BC3F-651778221E13}" type="sibTrans" cxnId="{8148EC67-92CA-42C3-B6A4-BF89B40BE29A}">
      <dgm:prSet/>
      <dgm:spPr/>
      <dgm:t>
        <a:bodyPr/>
        <a:lstStyle/>
        <a:p>
          <a:endParaRPr lang="en-AU"/>
        </a:p>
      </dgm:t>
    </dgm:pt>
    <dgm:pt modelId="{057BB1F9-7E39-4686-8A83-D70C08AE9A70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Without the protection of username and a password personal information maybe used for fraud or any other illegal activity.</a:t>
          </a:r>
          <a:endParaRPr lang="en-AU" sz="2800" dirty="0"/>
        </a:p>
      </dgm:t>
    </dgm:pt>
    <dgm:pt modelId="{92E8C1F9-697A-4A81-A8A4-F6E570C2AF7E}" type="parTrans" cxnId="{BF7755FC-2801-474E-A19B-89DB2C9F022A}">
      <dgm:prSet/>
      <dgm:spPr/>
      <dgm:t>
        <a:bodyPr/>
        <a:lstStyle/>
        <a:p>
          <a:endParaRPr lang="en-AU"/>
        </a:p>
      </dgm:t>
    </dgm:pt>
    <dgm:pt modelId="{607DBBE2-C8CA-484F-978C-D6BD34CC1F75}" type="sibTrans" cxnId="{BF7755FC-2801-474E-A19B-89DB2C9F022A}">
      <dgm:prSet/>
      <dgm:spPr/>
      <dgm:t>
        <a:bodyPr/>
        <a:lstStyle/>
        <a:p>
          <a:endParaRPr lang="en-AU"/>
        </a:p>
      </dgm:t>
    </dgm:pt>
    <dgm:pt modelId="{40A7C9D8-1AC8-4F14-8E0E-FC8116ED8405}" type="pres">
      <dgm:prSet presAssocID="{59AF2AD6-B880-441C-912E-D9C06BEE2D61}" presName="linear" presStyleCnt="0">
        <dgm:presLayoutVars>
          <dgm:dir/>
          <dgm:resizeHandles val="exact"/>
        </dgm:presLayoutVars>
      </dgm:prSet>
      <dgm:spPr/>
    </dgm:pt>
    <dgm:pt modelId="{DA5E0BC3-22BF-4A83-AC30-B50C5D0AADF9}" type="pres">
      <dgm:prSet presAssocID="{F2A7ECAC-C5E4-4A1E-9090-DD968C3191D8}" presName="comp" presStyleCnt="0"/>
      <dgm:spPr/>
    </dgm:pt>
    <dgm:pt modelId="{60C1438E-54A7-4AA0-BE20-9DE81970B578}" type="pres">
      <dgm:prSet presAssocID="{F2A7ECAC-C5E4-4A1E-9090-DD968C3191D8}" presName="box" presStyleLbl="node1" presStyleIdx="0" presStyleCnt="1"/>
      <dgm:spPr/>
      <dgm:t>
        <a:bodyPr/>
        <a:lstStyle/>
        <a:p>
          <a:endParaRPr lang="en-AU"/>
        </a:p>
      </dgm:t>
    </dgm:pt>
    <dgm:pt modelId="{9936424D-F65A-4596-8B8C-74F603048E1B}" type="pres">
      <dgm:prSet presAssocID="{F2A7ECAC-C5E4-4A1E-9090-DD968C3191D8}" presName="img" presStyleLbl="fgImgPlace1" presStyleIdx="0" presStyleCnt="1" custScaleX="125695" custScaleY="67971" custLinFactNeighborX="-12328" custLinFactNeighborY="-768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</dgm:pt>
    <dgm:pt modelId="{9F8887D8-7438-4DD9-935C-46B1B26F7CFC}" type="pres">
      <dgm:prSet presAssocID="{F2A7ECAC-C5E4-4A1E-9090-DD968C3191D8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46BC1852-990B-4F94-A4FE-D8DD043698C9}" type="presOf" srcId="{057BB1F9-7E39-4686-8A83-D70C08AE9A70}" destId="{9F8887D8-7438-4DD9-935C-46B1B26F7CFC}" srcOrd="1" destOrd="1" presId="urn:microsoft.com/office/officeart/2005/8/layout/vList4"/>
    <dgm:cxn modelId="{BF7755FC-2801-474E-A19B-89DB2C9F022A}" srcId="{F2A7ECAC-C5E4-4A1E-9090-DD968C3191D8}" destId="{057BB1F9-7E39-4686-8A83-D70C08AE9A70}" srcOrd="0" destOrd="0" parTransId="{92E8C1F9-697A-4A81-A8A4-F6E570C2AF7E}" sibTransId="{607DBBE2-C8CA-484F-978C-D6BD34CC1F75}"/>
    <dgm:cxn modelId="{FBCEE4D2-C4A4-4212-A9D2-E191D3E5CBCB}" type="presOf" srcId="{59AF2AD6-B880-441C-912E-D9C06BEE2D61}" destId="{40A7C9D8-1AC8-4F14-8E0E-FC8116ED8405}" srcOrd="0" destOrd="0" presId="urn:microsoft.com/office/officeart/2005/8/layout/vList4"/>
    <dgm:cxn modelId="{EC7B3418-9126-4558-8ECA-41321C6117B3}" type="presOf" srcId="{F2A7ECAC-C5E4-4A1E-9090-DD968C3191D8}" destId="{9F8887D8-7438-4DD9-935C-46B1B26F7CFC}" srcOrd="1" destOrd="0" presId="urn:microsoft.com/office/officeart/2005/8/layout/vList4"/>
    <dgm:cxn modelId="{BDD3B6C6-2215-4501-BF62-2F6F1CB97026}" type="presOf" srcId="{057BB1F9-7E39-4686-8A83-D70C08AE9A70}" destId="{60C1438E-54A7-4AA0-BE20-9DE81970B578}" srcOrd="0" destOrd="1" presId="urn:microsoft.com/office/officeart/2005/8/layout/vList4"/>
    <dgm:cxn modelId="{F6C5A73C-E2E9-4793-984C-418DBC04056B}" type="presOf" srcId="{F2A7ECAC-C5E4-4A1E-9090-DD968C3191D8}" destId="{60C1438E-54A7-4AA0-BE20-9DE81970B578}" srcOrd="0" destOrd="0" presId="urn:microsoft.com/office/officeart/2005/8/layout/vList4"/>
    <dgm:cxn modelId="{8148EC67-92CA-42C3-B6A4-BF89B40BE29A}" srcId="{59AF2AD6-B880-441C-912E-D9C06BEE2D61}" destId="{F2A7ECAC-C5E4-4A1E-9090-DD968C3191D8}" srcOrd="0" destOrd="0" parTransId="{1A275F20-BAA0-4B2E-80A7-7C960ADBAA0A}" sibTransId="{C53029E8-7E67-4081-BC3F-651778221E13}"/>
    <dgm:cxn modelId="{D7A0A13E-5F1F-4751-99AD-2DC2E1931A97}" type="presParOf" srcId="{40A7C9D8-1AC8-4F14-8E0E-FC8116ED8405}" destId="{DA5E0BC3-22BF-4A83-AC30-B50C5D0AADF9}" srcOrd="0" destOrd="0" presId="urn:microsoft.com/office/officeart/2005/8/layout/vList4"/>
    <dgm:cxn modelId="{84CB48C9-F111-47DE-9477-C091FB8D25B7}" type="presParOf" srcId="{DA5E0BC3-22BF-4A83-AC30-B50C5D0AADF9}" destId="{60C1438E-54A7-4AA0-BE20-9DE81970B578}" srcOrd="0" destOrd="0" presId="urn:microsoft.com/office/officeart/2005/8/layout/vList4"/>
    <dgm:cxn modelId="{225114FF-81CD-4079-AF2A-0725C5FAC06A}" type="presParOf" srcId="{DA5E0BC3-22BF-4A83-AC30-B50C5D0AADF9}" destId="{9936424D-F65A-4596-8B8C-74F603048E1B}" srcOrd="1" destOrd="0" presId="urn:microsoft.com/office/officeart/2005/8/layout/vList4"/>
    <dgm:cxn modelId="{8A318F86-C39F-47F1-B480-3A8FF2995B96}" type="presParOf" srcId="{DA5E0BC3-22BF-4A83-AC30-B50C5D0AADF9}" destId="{9F8887D8-7438-4DD9-935C-46B1B26F7CFC}" srcOrd="2" destOrd="0" presId="urn:microsoft.com/office/officeart/2005/8/layout/vList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976DE9-3C07-472E-804A-A6DA964A729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3349803F-D1C7-4970-B50C-DA2D93D46FBC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It is when a person is verbally and visually abused online.</a:t>
          </a:r>
          <a:endParaRPr lang="en-AU" sz="2800" dirty="0"/>
        </a:p>
      </dgm:t>
    </dgm:pt>
    <dgm:pt modelId="{9BF8917A-F4A1-4CA0-8313-DF38D75AE25F}" type="parTrans" cxnId="{0F5FC11F-1E7D-4CC0-90E4-4DBD7CE5E3CC}">
      <dgm:prSet/>
      <dgm:spPr/>
      <dgm:t>
        <a:bodyPr/>
        <a:lstStyle/>
        <a:p>
          <a:endParaRPr lang="en-AU"/>
        </a:p>
      </dgm:t>
    </dgm:pt>
    <dgm:pt modelId="{7232787E-D130-4C42-B31B-B26F0F0625FD}" type="sibTrans" cxnId="{0F5FC11F-1E7D-4CC0-90E4-4DBD7CE5E3CC}">
      <dgm:prSet/>
      <dgm:spPr/>
      <dgm:t>
        <a:bodyPr/>
        <a:lstStyle/>
        <a:p>
          <a:endParaRPr lang="en-AU"/>
        </a:p>
      </dgm:t>
    </dgm:pt>
    <dgm:pt modelId="{EC3786AE-5BB4-48EF-93C4-5E29AC00CE78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Softwares like firewall and parental block can prevent this from happening , by limiting the websites you go to.</a:t>
          </a:r>
          <a:endParaRPr lang="en-AU" sz="2800" dirty="0"/>
        </a:p>
      </dgm:t>
    </dgm:pt>
    <dgm:pt modelId="{15E4C047-67AD-4350-B4BA-6A367B59EF0E}" type="parTrans" cxnId="{76915BB4-5000-46D0-BB9D-D922B858F637}">
      <dgm:prSet/>
      <dgm:spPr/>
      <dgm:t>
        <a:bodyPr/>
        <a:lstStyle/>
        <a:p>
          <a:endParaRPr lang="en-AU"/>
        </a:p>
      </dgm:t>
    </dgm:pt>
    <dgm:pt modelId="{07E4803A-C209-4899-BA7F-714E46E0B308}" type="sibTrans" cxnId="{76915BB4-5000-46D0-BB9D-D922B858F637}">
      <dgm:prSet/>
      <dgm:spPr/>
      <dgm:t>
        <a:bodyPr/>
        <a:lstStyle/>
        <a:p>
          <a:endParaRPr lang="en-AU"/>
        </a:p>
      </dgm:t>
    </dgm:pt>
    <dgm:pt modelId="{6F60A57F-52A9-42BF-B10A-1D368F9D84A6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Warns you if the information sent to you is safe or not.</a:t>
          </a:r>
          <a:endParaRPr lang="en-AU" sz="2800" dirty="0"/>
        </a:p>
      </dgm:t>
    </dgm:pt>
    <dgm:pt modelId="{6D5E289A-1272-4BD6-A814-3F9145CBC3EE}" type="parTrans" cxnId="{E6E15BCA-6FE0-4F1E-8385-C8C3225EED64}">
      <dgm:prSet/>
      <dgm:spPr/>
      <dgm:t>
        <a:bodyPr/>
        <a:lstStyle/>
        <a:p>
          <a:endParaRPr lang="en-AU"/>
        </a:p>
      </dgm:t>
    </dgm:pt>
    <dgm:pt modelId="{F6C7D86B-D5FA-4B28-9B83-350F5FEE9FD6}" type="sibTrans" cxnId="{E6E15BCA-6FE0-4F1E-8385-C8C3225EED64}">
      <dgm:prSet/>
      <dgm:spPr/>
      <dgm:t>
        <a:bodyPr/>
        <a:lstStyle/>
        <a:p>
          <a:endParaRPr lang="en-AU"/>
        </a:p>
      </dgm:t>
    </dgm:pt>
    <dgm:pt modelId="{848AADD8-033E-4FA2-9E16-68F1116B9258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AU" sz="2800" dirty="0"/>
        </a:p>
      </dgm:t>
    </dgm:pt>
    <dgm:pt modelId="{2E27FF2E-B7A9-4E05-9F54-3C843A686DE6}" type="parTrans" cxnId="{90F018DA-2C89-434E-B244-0ACE144F8A9B}">
      <dgm:prSet/>
      <dgm:spPr/>
    </dgm:pt>
    <dgm:pt modelId="{E02DC66B-1641-471C-B524-763986EA1948}" type="sibTrans" cxnId="{90F018DA-2C89-434E-B244-0ACE144F8A9B}">
      <dgm:prSet/>
      <dgm:spPr/>
    </dgm:pt>
    <dgm:pt modelId="{865B0D7F-1FEE-4174-856E-3B3F9730F81C}" type="pres">
      <dgm:prSet presAssocID="{C7976DE9-3C07-472E-804A-A6DA964A7299}" presName="linear" presStyleCnt="0">
        <dgm:presLayoutVars>
          <dgm:dir/>
          <dgm:resizeHandles val="exact"/>
        </dgm:presLayoutVars>
      </dgm:prSet>
      <dgm:spPr/>
    </dgm:pt>
    <dgm:pt modelId="{E9CAD96D-8CBA-4547-B4D9-64E8B2E32898}" type="pres">
      <dgm:prSet presAssocID="{3349803F-D1C7-4970-B50C-DA2D93D46FBC}" presName="comp" presStyleCnt="0"/>
      <dgm:spPr/>
    </dgm:pt>
    <dgm:pt modelId="{49FD898F-A25C-4960-99C3-0076199DB459}" type="pres">
      <dgm:prSet presAssocID="{3349803F-D1C7-4970-B50C-DA2D93D46FBC}" presName="box" presStyleLbl="node1" presStyleIdx="0" presStyleCnt="1"/>
      <dgm:spPr/>
      <dgm:t>
        <a:bodyPr/>
        <a:lstStyle/>
        <a:p>
          <a:endParaRPr lang="en-AU"/>
        </a:p>
      </dgm:t>
    </dgm:pt>
    <dgm:pt modelId="{EF22B921-A73D-4273-8F8D-9602ED1F8E1D}" type="pres">
      <dgm:prSet presAssocID="{3349803F-D1C7-4970-B50C-DA2D93D46FBC}" presName="img" presStyleLbl="fgImgPlace1" presStyleIdx="0" presStyleCnt="1" custScaleX="119761" custScaleY="68068" custLinFactNeighborX="-10954" custLinFactNeighborY="-5680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0741CE4-613F-47BA-8DDD-D984E7E6986B}" type="pres">
      <dgm:prSet presAssocID="{3349803F-D1C7-4970-B50C-DA2D93D46FBC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8ED3E648-A202-489E-8255-18A4B02DC69E}" type="presOf" srcId="{848AADD8-033E-4FA2-9E16-68F1116B9258}" destId="{20741CE4-613F-47BA-8DDD-D984E7E6986B}" srcOrd="1" destOrd="2" presId="urn:microsoft.com/office/officeart/2005/8/layout/vList4"/>
    <dgm:cxn modelId="{5CAF4305-5774-43E6-BA4B-17D81F7A5035}" type="presOf" srcId="{C7976DE9-3C07-472E-804A-A6DA964A7299}" destId="{865B0D7F-1FEE-4174-856E-3B3F9730F81C}" srcOrd="0" destOrd="0" presId="urn:microsoft.com/office/officeart/2005/8/layout/vList4"/>
    <dgm:cxn modelId="{06CF8CAA-4F3C-40D2-A21E-7408F3162C4D}" type="presOf" srcId="{6F60A57F-52A9-42BF-B10A-1D368F9D84A6}" destId="{20741CE4-613F-47BA-8DDD-D984E7E6986B}" srcOrd="1" destOrd="3" presId="urn:microsoft.com/office/officeart/2005/8/layout/vList4"/>
    <dgm:cxn modelId="{F7677E17-0C91-4F5A-9FA6-F9878BFFC734}" type="presOf" srcId="{6F60A57F-52A9-42BF-B10A-1D368F9D84A6}" destId="{49FD898F-A25C-4960-99C3-0076199DB459}" srcOrd="0" destOrd="3" presId="urn:microsoft.com/office/officeart/2005/8/layout/vList4"/>
    <dgm:cxn modelId="{90F018DA-2C89-434E-B244-0ACE144F8A9B}" srcId="{3349803F-D1C7-4970-B50C-DA2D93D46FBC}" destId="{848AADD8-033E-4FA2-9E16-68F1116B9258}" srcOrd="1" destOrd="0" parTransId="{2E27FF2E-B7A9-4E05-9F54-3C843A686DE6}" sibTransId="{E02DC66B-1641-471C-B524-763986EA1948}"/>
    <dgm:cxn modelId="{E0BB07B3-64FC-4EE4-B929-FD0520CA15F2}" type="presOf" srcId="{EC3786AE-5BB4-48EF-93C4-5E29AC00CE78}" destId="{20741CE4-613F-47BA-8DDD-D984E7E6986B}" srcOrd="1" destOrd="1" presId="urn:microsoft.com/office/officeart/2005/8/layout/vList4"/>
    <dgm:cxn modelId="{0F5FC11F-1E7D-4CC0-90E4-4DBD7CE5E3CC}" srcId="{C7976DE9-3C07-472E-804A-A6DA964A7299}" destId="{3349803F-D1C7-4970-B50C-DA2D93D46FBC}" srcOrd="0" destOrd="0" parTransId="{9BF8917A-F4A1-4CA0-8313-DF38D75AE25F}" sibTransId="{7232787E-D130-4C42-B31B-B26F0F0625FD}"/>
    <dgm:cxn modelId="{C2AB62A0-B748-4B9F-B492-BF9D2FD02522}" type="presOf" srcId="{EC3786AE-5BB4-48EF-93C4-5E29AC00CE78}" destId="{49FD898F-A25C-4960-99C3-0076199DB459}" srcOrd="0" destOrd="1" presId="urn:microsoft.com/office/officeart/2005/8/layout/vList4"/>
    <dgm:cxn modelId="{F59BDD17-0198-4487-B9E1-B778F6D21DCE}" type="presOf" srcId="{848AADD8-033E-4FA2-9E16-68F1116B9258}" destId="{49FD898F-A25C-4960-99C3-0076199DB459}" srcOrd="0" destOrd="2" presId="urn:microsoft.com/office/officeart/2005/8/layout/vList4"/>
    <dgm:cxn modelId="{76915BB4-5000-46D0-BB9D-D922B858F637}" srcId="{3349803F-D1C7-4970-B50C-DA2D93D46FBC}" destId="{EC3786AE-5BB4-48EF-93C4-5E29AC00CE78}" srcOrd="0" destOrd="0" parTransId="{15E4C047-67AD-4350-B4BA-6A367B59EF0E}" sibTransId="{07E4803A-C209-4899-BA7F-714E46E0B308}"/>
    <dgm:cxn modelId="{AF992428-4896-4F87-B271-2D2A0C828530}" type="presOf" srcId="{3349803F-D1C7-4970-B50C-DA2D93D46FBC}" destId="{49FD898F-A25C-4960-99C3-0076199DB459}" srcOrd="0" destOrd="0" presId="urn:microsoft.com/office/officeart/2005/8/layout/vList4"/>
    <dgm:cxn modelId="{F89E91E3-BD6F-4DB1-A6A7-54957EFFD06D}" type="presOf" srcId="{3349803F-D1C7-4970-B50C-DA2D93D46FBC}" destId="{20741CE4-613F-47BA-8DDD-D984E7E6986B}" srcOrd="1" destOrd="0" presId="urn:microsoft.com/office/officeart/2005/8/layout/vList4"/>
    <dgm:cxn modelId="{E6E15BCA-6FE0-4F1E-8385-C8C3225EED64}" srcId="{3349803F-D1C7-4970-B50C-DA2D93D46FBC}" destId="{6F60A57F-52A9-42BF-B10A-1D368F9D84A6}" srcOrd="2" destOrd="0" parTransId="{6D5E289A-1272-4BD6-A814-3F9145CBC3EE}" sibTransId="{F6C7D86B-D5FA-4B28-9B83-350F5FEE9FD6}"/>
    <dgm:cxn modelId="{43096797-0783-4BB6-BFA9-1E89CE57B6C8}" type="presParOf" srcId="{865B0D7F-1FEE-4174-856E-3B3F9730F81C}" destId="{E9CAD96D-8CBA-4547-B4D9-64E8B2E32898}" srcOrd="0" destOrd="0" presId="urn:microsoft.com/office/officeart/2005/8/layout/vList4"/>
    <dgm:cxn modelId="{5FB84F08-23B2-476F-94B4-3E081E89B502}" type="presParOf" srcId="{E9CAD96D-8CBA-4547-B4D9-64E8B2E32898}" destId="{49FD898F-A25C-4960-99C3-0076199DB459}" srcOrd="0" destOrd="0" presId="urn:microsoft.com/office/officeart/2005/8/layout/vList4"/>
    <dgm:cxn modelId="{C0FE4038-4843-413B-89CB-24CCC7F854C8}" type="presParOf" srcId="{E9CAD96D-8CBA-4547-B4D9-64E8B2E32898}" destId="{EF22B921-A73D-4273-8F8D-9602ED1F8E1D}" srcOrd="1" destOrd="0" presId="urn:microsoft.com/office/officeart/2005/8/layout/vList4"/>
    <dgm:cxn modelId="{A10EFABA-FA33-423E-900D-C083975B0CEB}" type="presParOf" srcId="{E9CAD96D-8CBA-4547-B4D9-64E8B2E32898}" destId="{20741CE4-613F-47BA-8DDD-D984E7E6986B}" srcOrd="2" destOrd="0" presId="urn:microsoft.com/office/officeart/2005/8/layout/vList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5C44FAC-4CDA-4687-923F-9B1A14DDAE7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7F375348-4CFF-48B4-8828-3A54732D1C0C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It is when a hacker breaks in your computer system and watches every move you do. </a:t>
          </a:r>
        </a:p>
      </dgm:t>
    </dgm:pt>
    <dgm:pt modelId="{474881C8-D4A7-4EE9-A38F-78A4130C57C7}" type="parTrans" cxnId="{C4B02BC7-3133-45CF-B3F0-C44CC0D76B6B}">
      <dgm:prSet/>
      <dgm:spPr/>
      <dgm:t>
        <a:bodyPr/>
        <a:lstStyle/>
        <a:p>
          <a:endParaRPr lang="en-AU"/>
        </a:p>
      </dgm:t>
    </dgm:pt>
    <dgm:pt modelId="{7A945FFF-0D79-4998-8C2A-AD079D1EEAE5}" type="sibTrans" cxnId="{C4B02BC7-3133-45CF-B3F0-C44CC0D76B6B}">
      <dgm:prSet/>
      <dgm:spPr/>
      <dgm:t>
        <a:bodyPr/>
        <a:lstStyle/>
        <a:p>
          <a:endParaRPr lang="en-AU"/>
        </a:p>
      </dgm:t>
    </dgm:pt>
    <dgm:pt modelId="{1DDAC123-0C92-44BB-806A-EE3C5EA4846E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Hackers can also steal personal details and use it for fraud.</a:t>
          </a:r>
          <a:endParaRPr lang="en-AU" sz="2800" dirty="0"/>
        </a:p>
      </dgm:t>
    </dgm:pt>
    <dgm:pt modelId="{B2DDC485-69FC-4FC4-8C31-FC5D65BE7CA4}" type="parTrans" cxnId="{A1BEF37B-E9AB-4A4D-9A4B-FFA666393AF2}">
      <dgm:prSet/>
      <dgm:spPr/>
      <dgm:t>
        <a:bodyPr/>
        <a:lstStyle/>
        <a:p>
          <a:endParaRPr lang="en-AU"/>
        </a:p>
      </dgm:t>
    </dgm:pt>
    <dgm:pt modelId="{7D2269BC-2757-4CD2-BA06-2ED226C272C2}" type="sibTrans" cxnId="{A1BEF37B-E9AB-4A4D-9A4B-FFA666393AF2}">
      <dgm:prSet/>
      <dgm:spPr/>
      <dgm:t>
        <a:bodyPr/>
        <a:lstStyle/>
        <a:p>
          <a:endParaRPr lang="en-AU"/>
        </a:p>
      </dgm:t>
    </dgm:pt>
    <dgm:pt modelId="{41E78BBC-3D14-4F2C-A9C6-79C55BD1D48E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E.g.: Stealing addresses of people, credit card number and etc.</a:t>
          </a:r>
          <a:endParaRPr lang="en-AU" sz="2800" dirty="0"/>
        </a:p>
      </dgm:t>
    </dgm:pt>
    <dgm:pt modelId="{0003303D-825E-4E5F-95DF-C7752C6BE1B1}" type="parTrans" cxnId="{2F327AE5-2641-4354-8F97-36FCED5D3845}">
      <dgm:prSet/>
      <dgm:spPr/>
    </dgm:pt>
    <dgm:pt modelId="{7B284E5F-857F-4E30-8C32-BA4BF5DF5F6A}" type="sibTrans" cxnId="{2F327AE5-2641-4354-8F97-36FCED5D3845}">
      <dgm:prSet/>
      <dgm:spPr/>
    </dgm:pt>
    <dgm:pt modelId="{785AD00F-E51B-4D57-A4F0-629301D29671}" type="pres">
      <dgm:prSet presAssocID="{D5C44FAC-4CDA-4687-923F-9B1A14DDAE79}" presName="linear" presStyleCnt="0">
        <dgm:presLayoutVars>
          <dgm:dir/>
          <dgm:resizeHandles val="exact"/>
        </dgm:presLayoutVars>
      </dgm:prSet>
      <dgm:spPr/>
    </dgm:pt>
    <dgm:pt modelId="{EAFAC54E-FE2D-47A7-936C-E410AFAB3039}" type="pres">
      <dgm:prSet presAssocID="{7F375348-4CFF-48B4-8828-3A54732D1C0C}" presName="comp" presStyleCnt="0"/>
      <dgm:spPr/>
    </dgm:pt>
    <dgm:pt modelId="{CA2D6861-2F8A-4A86-A0DC-BE4DB1658A8F}" type="pres">
      <dgm:prSet presAssocID="{7F375348-4CFF-48B4-8828-3A54732D1C0C}" presName="box" presStyleLbl="node1" presStyleIdx="0" presStyleCnt="1"/>
      <dgm:spPr/>
      <dgm:t>
        <a:bodyPr/>
        <a:lstStyle/>
        <a:p>
          <a:endParaRPr lang="en-AU"/>
        </a:p>
      </dgm:t>
    </dgm:pt>
    <dgm:pt modelId="{781F64D5-AB5B-44A6-9581-8DAF960EC190}" type="pres">
      <dgm:prSet presAssocID="{7F375348-4CFF-48B4-8828-3A54732D1C0C}" presName="img" presStyleLbl="fgImgPlace1" presStyleIdx="0" presStyleCnt="1" custScaleX="118749" custScaleY="71615" custLinFactNeighborX="-8681" custLinFactNeighborY="-195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926F001-85FE-4067-8D2E-5AE7CB4B601E}" type="pres">
      <dgm:prSet presAssocID="{7F375348-4CFF-48B4-8828-3A54732D1C0C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A4B1A87D-1567-4430-ADD8-78ABC90DD936}" type="presOf" srcId="{1DDAC123-0C92-44BB-806A-EE3C5EA4846E}" destId="{CA2D6861-2F8A-4A86-A0DC-BE4DB1658A8F}" srcOrd="0" destOrd="1" presId="urn:microsoft.com/office/officeart/2005/8/layout/vList4"/>
    <dgm:cxn modelId="{2B662F69-AF93-47AA-875C-2C9836340B9E}" type="presOf" srcId="{D5C44FAC-4CDA-4687-923F-9B1A14DDAE79}" destId="{785AD00F-E51B-4D57-A4F0-629301D29671}" srcOrd="0" destOrd="0" presId="urn:microsoft.com/office/officeart/2005/8/layout/vList4"/>
    <dgm:cxn modelId="{A1BEF37B-E9AB-4A4D-9A4B-FFA666393AF2}" srcId="{7F375348-4CFF-48B4-8828-3A54732D1C0C}" destId="{1DDAC123-0C92-44BB-806A-EE3C5EA4846E}" srcOrd="0" destOrd="0" parTransId="{B2DDC485-69FC-4FC4-8C31-FC5D65BE7CA4}" sibTransId="{7D2269BC-2757-4CD2-BA06-2ED226C272C2}"/>
    <dgm:cxn modelId="{D8A4276B-FA17-4ACC-894A-A55A63ED92D4}" type="presOf" srcId="{41E78BBC-3D14-4F2C-A9C6-79C55BD1D48E}" destId="{CA2D6861-2F8A-4A86-A0DC-BE4DB1658A8F}" srcOrd="0" destOrd="2" presId="urn:microsoft.com/office/officeart/2005/8/layout/vList4"/>
    <dgm:cxn modelId="{C4B02BC7-3133-45CF-B3F0-C44CC0D76B6B}" srcId="{D5C44FAC-4CDA-4687-923F-9B1A14DDAE79}" destId="{7F375348-4CFF-48B4-8828-3A54732D1C0C}" srcOrd="0" destOrd="0" parTransId="{474881C8-D4A7-4EE9-A38F-78A4130C57C7}" sibTransId="{7A945FFF-0D79-4998-8C2A-AD079D1EEAE5}"/>
    <dgm:cxn modelId="{2F327AE5-2641-4354-8F97-36FCED5D3845}" srcId="{7F375348-4CFF-48B4-8828-3A54732D1C0C}" destId="{41E78BBC-3D14-4F2C-A9C6-79C55BD1D48E}" srcOrd="1" destOrd="0" parTransId="{0003303D-825E-4E5F-95DF-C7752C6BE1B1}" sibTransId="{7B284E5F-857F-4E30-8C32-BA4BF5DF5F6A}"/>
    <dgm:cxn modelId="{B08D0E8E-7130-45EF-A688-FEAF5EE24058}" type="presOf" srcId="{41E78BBC-3D14-4F2C-A9C6-79C55BD1D48E}" destId="{4926F001-85FE-4067-8D2E-5AE7CB4B601E}" srcOrd="1" destOrd="2" presId="urn:microsoft.com/office/officeart/2005/8/layout/vList4"/>
    <dgm:cxn modelId="{D27A0A08-AAC0-47D6-81C8-DC0CDF4E5821}" type="presOf" srcId="{7F375348-4CFF-48B4-8828-3A54732D1C0C}" destId="{CA2D6861-2F8A-4A86-A0DC-BE4DB1658A8F}" srcOrd="0" destOrd="0" presId="urn:microsoft.com/office/officeart/2005/8/layout/vList4"/>
    <dgm:cxn modelId="{5420522C-68AF-460B-9725-917C088AA884}" type="presOf" srcId="{7F375348-4CFF-48B4-8828-3A54732D1C0C}" destId="{4926F001-85FE-4067-8D2E-5AE7CB4B601E}" srcOrd="1" destOrd="0" presId="urn:microsoft.com/office/officeart/2005/8/layout/vList4"/>
    <dgm:cxn modelId="{6F9131A9-66F2-416A-A84B-62DB011583CF}" type="presOf" srcId="{1DDAC123-0C92-44BB-806A-EE3C5EA4846E}" destId="{4926F001-85FE-4067-8D2E-5AE7CB4B601E}" srcOrd="1" destOrd="1" presId="urn:microsoft.com/office/officeart/2005/8/layout/vList4"/>
    <dgm:cxn modelId="{40F7BB18-FA6E-4465-8A74-61F7902A0518}" type="presParOf" srcId="{785AD00F-E51B-4D57-A4F0-629301D29671}" destId="{EAFAC54E-FE2D-47A7-936C-E410AFAB3039}" srcOrd="0" destOrd="0" presId="urn:microsoft.com/office/officeart/2005/8/layout/vList4"/>
    <dgm:cxn modelId="{D4857986-27A6-4909-843C-56E34025CB24}" type="presParOf" srcId="{EAFAC54E-FE2D-47A7-936C-E410AFAB3039}" destId="{CA2D6861-2F8A-4A86-A0DC-BE4DB1658A8F}" srcOrd="0" destOrd="0" presId="urn:microsoft.com/office/officeart/2005/8/layout/vList4"/>
    <dgm:cxn modelId="{E5D379BB-9AEE-46E5-9F9D-C7918AEFAA1C}" type="presParOf" srcId="{EAFAC54E-FE2D-47A7-936C-E410AFAB3039}" destId="{781F64D5-AB5B-44A6-9581-8DAF960EC190}" srcOrd="1" destOrd="0" presId="urn:microsoft.com/office/officeart/2005/8/layout/vList4"/>
    <dgm:cxn modelId="{4A6CD97E-5BBF-467B-B50D-FC1BD0C0D93A}" type="presParOf" srcId="{EAFAC54E-FE2D-47A7-936C-E410AFAB3039}" destId="{4926F001-85FE-4067-8D2E-5AE7CB4B601E}" srcOrd="2" destOrd="0" presId="urn:microsoft.com/office/officeart/2005/8/layout/vList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4C1162-EAB7-4CB8-9FFC-9339C5B791B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91851A88-5980-4430-B167-0E1A6E8205C9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Softwares like Norton Firewalls help make your computer a much safer environment.</a:t>
          </a:r>
          <a:endParaRPr lang="en-AU" sz="2800" dirty="0"/>
        </a:p>
      </dgm:t>
    </dgm:pt>
    <dgm:pt modelId="{7F18DDDA-1EB3-4A03-857E-069C83AE8A98}" type="parTrans" cxnId="{3D37F9C1-13AA-4A46-8144-C4ABE8B41FCF}">
      <dgm:prSet/>
      <dgm:spPr/>
      <dgm:t>
        <a:bodyPr/>
        <a:lstStyle/>
        <a:p>
          <a:endParaRPr lang="en-AU"/>
        </a:p>
      </dgm:t>
    </dgm:pt>
    <dgm:pt modelId="{FB44CE04-9F28-4CED-81C0-504183C64372}" type="sibTrans" cxnId="{3D37F9C1-13AA-4A46-8144-C4ABE8B41FCF}">
      <dgm:prSet/>
      <dgm:spPr/>
      <dgm:t>
        <a:bodyPr/>
        <a:lstStyle/>
        <a:p>
          <a:endParaRPr lang="en-AU"/>
        </a:p>
      </dgm:t>
    </dgm:pt>
    <dgm:pt modelId="{92DBDBA8-A1E5-46A9-A184-35C58EA87BEB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Other softwares:</a:t>
          </a:r>
          <a:endParaRPr lang="en-AU" sz="2800" dirty="0"/>
        </a:p>
      </dgm:t>
    </dgm:pt>
    <dgm:pt modelId="{447DEC43-C571-42EF-B47F-18B72656CA77}" type="parTrans" cxnId="{21A72E63-EE6B-41C0-B884-5586BCC56295}">
      <dgm:prSet/>
      <dgm:spPr/>
      <dgm:t>
        <a:bodyPr/>
        <a:lstStyle/>
        <a:p>
          <a:endParaRPr lang="en-AU"/>
        </a:p>
      </dgm:t>
    </dgm:pt>
    <dgm:pt modelId="{334ED14E-8E95-4748-B829-7450917A3DF3}" type="sibTrans" cxnId="{21A72E63-EE6B-41C0-B884-5586BCC56295}">
      <dgm:prSet/>
      <dgm:spPr/>
      <dgm:t>
        <a:bodyPr/>
        <a:lstStyle/>
        <a:p>
          <a:endParaRPr lang="en-AU"/>
        </a:p>
      </dgm:t>
    </dgm:pt>
    <dgm:pt modelId="{B7E42CD5-8E93-46D6-977D-F58645340EAF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Anti- Virus- blocks threats like spyware, bad cookies and adware from hacking into your computer system.</a:t>
          </a:r>
          <a:endParaRPr lang="en-AU" sz="2800" dirty="0"/>
        </a:p>
      </dgm:t>
    </dgm:pt>
    <dgm:pt modelId="{3DF14285-44D9-488D-8875-8A53780FB799}" type="parTrans" cxnId="{9982C29D-5DCC-44A2-8827-A75C8F2E15F7}">
      <dgm:prSet/>
      <dgm:spPr/>
      <dgm:t>
        <a:bodyPr/>
        <a:lstStyle/>
        <a:p>
          <a:endParaRPr lang="en-AU"/>
        </a:p>
      </dgm:t>
    </dgm:pt>
    <dgm:pt modelId="{ED0C6D57-C042-4C85-A77A-C097E981DD15}" type="sibTrans" cxnId="{9982C29D-5DCC-44A2-8827-A75C8F2E15F7}">
      <dgm:prSet/>
      <dgm:spPr/>
      <dgm:t>
        <a:bodyPr/>
        <a:lstStyle/>
        <a:p>
          <a:endParaRPr lang="en-AU"/>
        </a:p>
      </dgm:t>
    </dgm:pt>
    <dgm:pt modelId="{F2D1063A-C530-49F8-9F98-1046AFC1BD18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Spam blocker- blocks unwanted emails.</a:t>
          </a:r>
          <a:endParaRPr lang="en-AU" sz="2800" dirty="0"/>
        </a:p>
      </dgm:t>
    </dgm:pt>
    <dgm:pt modelId="{4B2F99C5-6A20-4DBB-AE7A-29700C844DB6}" type="parTrans" cxnId="{61DFB263-2999-44F8-B1B2-703E9ACD89EB}">
      <dgm:prSet/>
      <dgm:spPr/>
      <dgm:t>
        <a:bodyPr/>
        <a:lstStyle/>
        <a:p>
          <a:endParaRPr lang="en-AU"/>
        </a:p>
      </dgm:t>
    </dgm:pt>
    <dgm:pt modelId="{9060B203-1B1E-4DE8-BBAD-793CBBB0F112}" type="sibTrans" cxnId="{61DFB263-2999-44F8-B1B2-703E9ACD89EB}">
      <dgm:prSet/>
      <dgm:spPr/>
      <dgm:t>
        <a:bodyPr/>
        <a:lstStyle/>
        <a:p>
          <a:endParaRPr lang="en-AU"/>
        </a:p>
      </dgm:t>
    </dgm:pt>
    <dgm:pt modelId="{FDB16673-BD2C-46AF-A03F-4E9E481B1AA7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Parental block- limits your web browsing ( e.g.: adult websites)</a:t>
          </a:r>
          <a:endParaRPr lang="en-AU" sz="2800" dirty="0"/>
        </a:p>
      </dgm:t>
    </dgm:pt>
    <dgm:pt modelId="{7B068797-58E0-4A86-846F-CCA1090D827D}" type="parTrans" cxnId="{92303554-6DF7-4BA1-B466-AD301C14EFDD}">
      <dgm:prSet/>
      <dgm:spPr/>
      <dgm:t>
        <a:bodyPr/>
        <a:lstStyle/>
        <a:p>
          <a:endParaRPr lang="en-AU"/>
        </a:p>
      </dgm:t>
    </dgm:pt>
    <dgm:pt modelId="{DDDF0A07-DC28-454A-B8AD-6073B5596028}" type="sibTrans" cxnId="{92303554-6DF7-4BA1-B466-AD301C14EFDD}">
      <dgm:prSet/>
      <dgm:spPr/>
      <dgm:t>
        <a:bodyPr/>
        <a:lstStyle/>
        <a:p>
          <a:endParaRPr lang="en-AU"/>
        </a:p>
      </dgm:t>
    </dgm:pt>
    <dgm:pt modelId="{15CF43EE-33D0-4DCC-9BA5-32C40A84468D}" type="pres">
      <dgm:prSet presAssocID="{374C1162-EAB7-4CB8-9FFC-9339C5B791B4}" presName="linear" presStyleCnt="0">
        <dgm:presLayoutVars>
          <dgm:dir/>
          <dgm:resizeHandles val="exact"/>
        </dgm:presLayoutVars>
      </dgm:prSet>
      <dgm:spPr/>
    </dgm:pt>
    <dgm:pt modelId="{1D7B58D5-267D-428D-AF6F-235067060FEB}" type="pres">
      <dgm:prSet presAssocID="{91851A88-5980-4430-B167-0E1A6E8205C9}" presName="comp" presStyleCnt="0"/>
      <dgm:spPr/>
    </dgm:pt>
    <dgm:pt modelId="{82A4237F-700F-41D9-B3E7-0DD7010A8342}" type="pres">
      <dgm:prSet presAssocID="{91851A88-5980-4430-B167-0E1A6E8205C9}" presName="box" presStyleLbl="node1" presStyleIdx="0" presStyleCnt="1" custLinFactNeighborX="-5036" custLinFactNeighborY="-2084"/>
      <dgm:spPr/>
      <dgm:t>
        <a:bodyPr/>
        <a:lstStyle/>
        <a:p>
          <a:endParaRPr lang="en-AU"/>
        </a:p>
      </dgm:t>
    </dgm:pt>
    <dgm:pt modelId="{0E0FA1CB-E79E-4E48-B8BD-87267AEEF4BE}" type="pres">
      <dgm:prSet presAssocID="{91851A88-5980-4430-B167-0E1A6E8205C9}" presName="img" presStyleLbl="fgImgPlace1" presStyleIdx="0" presStyleCnt="1" custScaleX="123379" custScaleY="63296" custLinFactNeighborX="-10531" custLinFactNeighborY="-5142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B9CCAC7-6C04-49F8-8939-7280DDC620F0}" type="pres">
      <dgm:prSet presAssocID="{91851A88-5980-4430-B167-0E1A6E8205C9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480646FA-1ED0-4DF3-9369-0B0D63AAD84B}" type="presOf" srcId="{91851A88-5980-4430-B167-0E1A6E8205C9}" destId="{9B9CCAC7-6C04-49F8-8939-7280DDC620F0}" srcOrd="1" destOrd="0" presId="urn:microsoft.com/office/officeart/2005/8/layout/vList4"/>
    <dgm:cxn modelId="{92303554-6DF7-4BA1-B466-AD301C14EFDD}" srcId="{91851A88-5980-4430-B167-0E1A6E8205C9}" destId="{FDB16673-BD2C-46AF-A03F-4E9E481B1AA7}" srcOrd="2" destOrd="0" parTransId="{7B068797-58E0-4A86-846F-CCA1090D827D}" sibTransId="{DDDF0A07-DC28-454A-B8AD-6073B5596028}"/>
    <dgm:cxn modelId="{362E2A94-C609-4BFE-8B99-98E9295A5483}" type="presOf" srcId="{B7E42CD5-8E93-46D6-977D-F58645340EAF}" destId="{9B9CCAC7-6C04-49F8-8939-7280DDC620F0}" srcOrd="1" destOrd="4" presId="urn:microsoft.com/office/officeart/2005/8/layout/vList4"/>
    <dgm:cxn modelId="{0B701521-3B41-4DBF-9FDC-8C82456817A4}" type="presOf" srcId="{FDB16673-BD2C-46AF-A03F-4E9E481B1AA7}" destId="{9B9CCAC7-6C04-49F8-8939-7280DDC620F0}" srcOrd="1" destOrd="3" presId="urn:microsoft.com/office/officeart/2005/8/layout/vList4"/>
    <dgm:cxn modelId="{7FA5A6EF-C19C-4409-8418-8B7C4846183A}" type="presOf" srcId="{92DBDBA8-A1E5-46A9-A184-35C58EA87BEB}" destId="{82A4237F-700F-41D9-B3E7-0DD7010A8342}" srcOrd="0" destOrd="1" presId="urn:microsoft.com/office/officeart/2005/8/layout/vList4"/>
    <dgm:cxn modelId="{21A72E63-EE6B-41C0-B884-5586BCC56295}" srcId="{91851A88-5980-4430-B167-0E1A6E8205C9}" destId="{92DBDBA8-A1E5-46A9-A184-35C58EA87BEB}" srcOrd="0" destOrd="0" parTransId="{447DEC43-C571-42EF-B47F-18B72656CA77}" sibTransId="{334ED14E-8E95-4748-B829-7450917A3DF3}"/>
    <dgm:cxn modelId="{9982C29D-5DCC-44A2-8827-A75C8F2E15F7}" srcId="{91851A88-5980-4430-B167-0E1A6E8205C9}" destId="{B7E42CD5-8E93-46D6-977D-F58645340EAF}" srcOrd="3" destOrd="0" parTransId="{3DF14285-44D9-488D-8875-8A53780FB799}" sibTransId="{ED0C6D57-C042-4C85-A77A-C097E981DD15}"/>
    <dgm:cxn modelId="{A3685812-9D1E-41DF-85AE-469899C579D0}" type="presOf" srcId="{374C1162-EAB7-4CB8-9FFC-9339C5B791B4}" destId="{15CF43EE-33D0-4DCC-9BA5-32C40A84468D}" srcOrd="0" destOrd="0" presId="urn:microsoft.com/office/officeart/2005/8/layout/vList4"/>
    <dgm:cxn modelId="{61DFB263-2999-44F8-B1B2-703E9ACD89EB}" srcId="{91851A88-5980-4430-B167-0E1A6E8205C9}" destId="{F2D1063A-C530-49F8-9F98-1046AFC1BD18}" srcOrd="1" destOrd="0" parTransId="{4B2F99C5-6A20-4DBB-AE7A-29700C844DB6}" sibTransId="{9060B203-1B1E-4DE8-BBAD-793CBBB0F112}"/>
    <dgm:cxn modelId="{2220D855-7B09-4F3C-ADB8-1A44B309F8D9}" type="presOf" srcId="{F2D1063A-C530-49F8-9F98-1046AFC1BD18}" destId="{9B9CCAC7-6C04-49F8-8939-7280DDC620F0}" srcOrd="1" destOrd="2" presId="urn:microsoft.com/office/officeart/2005/8/layout/vList4"/>
    <dgm:cxn modelId="{17320D5C-C8C0-4051-8497-5E0BB653733C}" type="presOf" srcId="{FDB16673-BD2C-46AF-A03F-4E9E481B1AA7}" destId="{82A4237F-700F-41D9-B3E7-0DD7010A8342}" srcOrd="0" destOrd="3" presId="urn:microsoft.com/office/officeart/2005/8/layout/vList4"/>
    <dgm:cxn modelId="{E9CC24E6-88E4-424C-BCFC-A7582207623F}" type="presOf" srcId="{91851A88-5980-4430-B167-0E1A6E8205C9}" destId="{82A4237F-700F-41D9-B3E7-0DD7010A8342}" srcOrd="0" destOrd="0" presId="urn:microsoft.com/office/officeart/2005/8/layout/vList4"/>
    <dgm:cxn modelId="{C2DC246A-0AE7-4B2B-99F8-D4904BF114FB}" type="presOf" srcId="{F2D1063A-C530-49F8-9F98-1046AFC1BD18}" destId="{82A4237F-700F-41D9-B3E7-0DD7010A8342}" srcOrd="0" destOrd="2" presId="urn:microsoft.com/office/officeart/2005/8/layout/vList4"/>
    <dgm:cxn modelId="{3D37F9C1-13AA-4A46-8144-C4ABE8B41FCF}" srcId="{374C1162-EAB7-4CB8-9FFC-9339C5B791B4}" destId="{91851A88-5980-4430-B167-0E1A6E8205C9}" srcOrd="0" destOrd="0" parTransId="{7F18DDDA-1EB3-4A03-857E-069C83AE8A98}" sibTransId="{FB44CE04-9F28-4CED-81C0-504183C64372}"/>
    <dgm:cxn modelId="{70336C25-8812-4ACA-8292-568D7022F723}" type="presOf" srcId="{B7E42CD5-8E93-46D6-977D-F58645340EAF}" destId="{82A4237F-700F-41D9-B3E7-0DD7010A8342}" srcOrd="0" destOrd="4" presId="urn:microsoft.com/office/officeart/2005/8/layout/vList4"/>
    <dgm:cxn modelId="{021631BA-E150-4A67-A55E-4239212C8071}" type="presOf" srcId="{92DBDBA8-A1E5-46A9-A184-35C58EA87BEB}" destId="{9B9CCAC7-6C04-49F8-8939-7280DDC620F0}" srcOrd="1" destOrd="1" presId="urn:microsoft.com/office/officeart/2005/8/layout/vList4"/>
    <dgm:cxn modelId="{DA37FC64-D1EE-4214-A4A4-7A655AE042C8}" type="presParOf" srcId="{15CF43EE-33D0-4DCC-9BA5-32C40A84468D}" destId="{1D7B58D5-267D-428D-AF6F-235067060FEB}" srcOrd="0" destOrd="0" presId="urn:microsoft.com/office/officeart/2005/8/layout/vList4"/>
    <dgm:cxn modelId="{9EFB4695-0750-4F93-9875-29294639156C}" type="presParOf" srcId="{1D7B58D5-267D-428D-AF6F-235067060FEB}" destId="{82A4237F-700F-41D9-B3E7-0DD7010A8342}" srcOrd="0" destOrd="0" presId="urn:microsoft.com/office/officeart/2005/8/layout/vList4"/>
    <dgm:cxn modelId="{A27470EF-6CEE-4B80-AE0A-00F4335FE3C7}" type="presParOf" srcId="{1D7B58D5-267D-428D-AF6F-235067060FEB}" destId="{0E0FA1CB-E79E-4E48-B8BD-87267AEEF4BE}" srcOrd="1" destOrd="0" presId="urn:microsoft.com/office/officeart/2005/8/layout/vList4"/>
    <dgm:cxn modelId="{77C46462-3CA9-4B24-90CF-C388335AE4B9}" type="presParOf" srcId="{1D7B58D5-267D-428D-AF6F-235067060FEB}" destId="{9B9CCAC7-6C04-49F8-8939-7280DDC620F0}" srcOrd="2" destOrd="0" presId="urn:microsoft.com/office/officeart/2005/8/layout/vList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DF1277C-DF71-4262-8098-E9845B34A78D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615A6A67-9EF9-4580-8C89-DB36088CA814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AU" sz="2800" dirty="0" smtClean="0"/>
        </a:p>
        <a:p>
          <a:r>
            <a:rPr lang="en-AU" sz="2800" dirty="0" smtClean="0"/>
            <a:t>It is when your computer system has been breached in which your personal file are hacked into and stolen for fraud or harassment. </a:t>
          </a:r>
          <a:endParaRPr lang="en-AU" sz="2800" dirty="0"/>
        </a:p>
      </dgm:t>
    </dgm:pt>
    <dgm:pt modelId="{5830706D-F409-43C7-BC0B-D70CA1706A10}" type="parTrans" cxnId="{A52FFF53-CA14-4F0C-A6FA-D33119F01DE7}">
      <dgm:prSet/>
      <dgm:spPr/>
      <dgm:t>
        <a:bodyPr/>
        <a:lstStyle/>
        <a:p>
          <a:endParaRPr lang="en-AU"/>
        </a:p>
      </dgm:t>
    </dgm:pt>
    <dgm:pt modelId="{3ED073E9-0C10-4F91-9317-79FBE3D8C8AA}" type="sibTrans" cxnId="{A52FFF53-CA14-4F0C-A6FA-D33119F01DE7}">
      <dgm:prSet/>
      <dgm:spPr/>
      <dgm:t>
        <a:bodyPr/>
        <a:lstStyle/>
        <a:p>
          <a:endParaRPr lang="en-AU"/>
        </a:p>
      </dgm:t>
    </dgm:pt>
    <dgm:pt modelId="{0F4A0767-A79D-410B-91DD-0D7A9B4312BC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800" dirty="0" smtClean="0"/>
            <a:t>E.g.: Credit Card fraud, Name theft and etc.</a:t>
          </a:r>
          <a:endParaRPr lang="en-AU" sz="2800" dirty="0"/>
        </a:p>
      </dgm:t>
    </dgm:pt>
    <dgm:pt modelId="{F64CFB0D-B654-4BAB-A07F-BC7F8F4F8C42}" type="parTrans" cxnId="{C9F3A862-CBE0-467C-ABA3-227A8C231713}">
      <dgm:prSet/>
      <dgm:spPr/>
      <dgm:t>
        <a:bodyPr/>
        <a:lstStyle/>
        <a:p>
          <a:endParaRPr lang="en-AU"/>
        </a:p>
      </dgm:t>
    </dgm:pt>
    <dgm:pt modelId="{D089572C-017E-4732-9867-2B235D05B7EC}" type="sibTrans" cxnId="{C9F3A862-CBE0-467C-ABA3-227A8C231713}">
      <dgm:prSet/>
      <dgm:spPr/>
      <dgm:t>
        <a:bodyPr/>
        <a:lstStyle/>
        <a:p>
          <a:endParaRPr lang="en-AU"/>
        </a:p>
      </dgm:t>
    </dgm:pt>
    <dgm:pt modelId="{C001AA03-7DA7-4D91-981E-983A74182C9E}" type="pres">
      <dgm:prSet presAssocID="{4DF1277C-DF71-4262-8098-E9845B34A78D}" presName="linear" presStyleCnt="0">
        <dgm:presLayoutVars>
          <dgm:dir/>
          <dgm:resizeHandles val="exact"/>
        </dgm:presLayoutVars>
      </dgm:prSet>
      <dgm:spPr/>
    </dgm:pt>
    <dgm:pt modelId="{952D76B2-D4B8-47F8-AB11-3457898DE4BD}" type="pres">
      <dgm:prSet presAssocID="{615A6A67-9EF9-4580-8C89-DB36088CA814}" presName="comp" presStyleCnt="0"/>
      <dgm:spPr/>
    </dgm:pt>
    <dgm:pt modelId="{4E660AA3-D4C5-4712-BB74-89A7D1FA55AA}" type="pres">
      <dgm:prSet presAssocID="{615A6A67-9EF9-4580-8C89-DB36088CA814}" presName="box" presStyleLbl="node1" presStyleIdx="0" presStyleCnt="1" custLinFactNeighborX="520" custLinFactNeighborY="-2084"/>
      <dgm:spPr/>
      <dgm:t>
        <a:bodyPr/>
        <a:lstStyle/>
        <a:p>
          <a:endParaRPr lang="en-AU"/>
        </a:p>
      </dgm:t>
    </dgm:pt>
    <dgm:pt modelId="{52D6230D-6F2A-4CD6-A8CA-3B71275A32F8}" type="pres">
      <dgm:prSet presAssocID="{615A6A67-9EF9-4580-8C89-DB36088CA814}" presName="img" presStyleLbl="fgImgPlace1" presStyleIdx="0" presStyleCnt="1" custScaleX="171151" custScaleY="91113" custLinFactNeighborX="-2166" custLinFactNeighborY="-11730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6074BF6-92B1-44F1-8693-7ECDA4E62B14}" type="pres">
      <dgm:prSet presAssocID="{615A6A67-9EF9-4580-8C89-DB36088CA814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A52FFF53-CA14-4F0C-A6FA-D33119F01DE7}" srcId="{4DF1277C-DF71-4262-8098-E9845B34A78D}" destId="{615A6A67-9EF9-4580-8C89-DB36088CA814}" srcOrd="0" destOrd="0" parTransId="{5830706D-F409-43C7-BC0B-D70CA1706A10}" sibTransId="{3ED073E9-0C10-4F91-9317-79FBE3D8C8AA}"/>
    <dgm:cxn modelId="{459E44D1-7446-40CA-9807-76607F2D438D}" type="presOf" srcId="{4DF1277C-DF71-4262-8098-E9845B34A78D}" destId="{C001AA03-7DA7-4D91-981E-983A74182C9E}" srcOrd="0" destOrd="0" presId="urn:microsoft.com/office/officeart/2005/8/layout/vList4"/>
    <dgm:cxn modelId="{EF8B440C-69D8-4924-AE21-5B379D1182F9}" type="presOf" srcId="{615A6A67-9EF9-4580-8C89-DB36088CA814}" destId="{4E660AA3-D4C5-4712-BB74-89A7D1FA55AA}" srcOrd="0" destOrd="0" presId="urn:microsoft.com/office/officeart/2005/8/layout/vList4"/>
    <dgm:cxn modelId="{FF20EA9C-8555-4DAF-B9FE-423E3C7857F0}" type="presOf" srcId="{0F4A0767-A79D-410B-91DD-0D7A9B4312BC}" destId="{A6074BF6-92B1-44F1-8693-7ECDA4E62B14}" srcOrd="1" destOrd="1" presId="urn:microsoft.com/office/officeart/2005/8/layout/vList4"/>
    <dgm:cxn modelId="{C9F3A862-CBE0-467C-ABA3-227A8C231713}" srcId="{615A6A67-9EF9-4580-8C89-DB36088CA814}" destId="{0F4A0767-A79D-410B-91DD-0D7A9B4312BC}" srcOrd="0" destOrd="0" parTransId="{F64CFB0D-B654-4BAB-A07F-BC7F8F4F8C42}" sibTransId="{D089572C-017E-4732-9867-2B235D05B7EC}"/>
    <dgm:cxn modelId="{43E3114A-0E5E-4350-9B67-0D9CF08BA11A}" type="presOf" srcId="{615A6A67-9EF9-4580-8C89-DB36088CA814}" destId="{A6074BF6-92B1-44F1-8693-7ECDA4E62B14}" srcOrd="1" destOrd="0" presId="urn:microsoft.com/office/officeart/2005/8/layout/vList4"/>
    <dgm:cxn modelId="{72A5D6E6-0863-4815-87AE-84D2823AEA0E}" type="presOf" srcId="{0F4A0767-A79D-410B-91DD-0D7A9B4312BC}" destId="{4E660AA3-D4C5-4712-BB74-89A7D1FA55AA}" srcOrd="0" destOrd="1" presId="urn:microsoft.com/office/officeart/2005/8/layout/vList4"/>
    <dgm:cxn modelId="{94F5C422-C662-4897-9F3C-8FB4DC1F667F}" type="presParOf" srcId="{C001AA03-7DA7-4D91-981E-983A74182C9E}" destId="{952D76B2-D4B8-47F8-AB11-3457898DE4BD}" srcOrd="0" destOrd="0" presId="urn:microsoft.com/office/officeart/2005/8/layout/vList4"/>
    <dgm:cxn modelId="{56961CCA-2BDB-448E-8204-0C45ED2BB3AF}" type="presParOf" srcId="{952D76B2-D4B8-47F8-AB11-3457898DE4BD}" destId="{4E660AA3-D4C5-4712-BB74-89A7D1FA55AA}" srcOrd="0" destOrd="0" presId="urn:microsoft.com/office/officeart/2005/8/layout/vList4"/>
    <dgm:cxn modelId="{C0CAA658-AD8F-4F89-BCE5-7D147EB046C4}" type="presParOf" srcId="{952D76B2-D4B8-47F8-AB11-3457898DE4BD}" destId="{52D6230D-6F2A-4CD6-A8CA-3B71275A32F8}" srcOrd="1" destOrd="0" presId="urn:microsoft.com/office/officeart/2005/8/layout/vList4"/>
    <dgm:cxn modelId="{9EE73B43-F6F8-4BDE-B684-347DDA9F18C3}" type="presParOf" srcId="{952D76B2-D4B8-47F8-AB11-3457898DE4BD}" destId="{A6074BF6-92B1-44F1-8693-7ECDA4E62B14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98BB8CE-A93D-4B4B-8408-78462A16F2E0}" type="datetimeFigureOut">
              <a:rPr lang="en-US" smtClean="0"/>
              <a:t>5/21/2009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7AD59A4-9538-4AA5-BA92-25A21854A660}" type="slidenum">
              <a:rPr lang="en-AU" smtClean="0"/>
              <a:t>‹#›</a:t>
            </a:fld>
            <a:endParaRPr lang="en-A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By: Karen and Shika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Privacy of Information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Encryption</a:t>
            </a:r>
            <a:endParaRPr lang="en-AU" dirty="0"/>
          </a:p>
        </p:txBody>
      </p:sp>
      <p:pic>
        <p:nvPicPr>
          <p:cNvPr id="1026" name="Picture 2" descr="C:\Program Files\Microsoft Office\MEDIA\CAGCAT10\j0205582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571744"/>
            <a:ext cx="2257609" cy="20717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Data Base Privacy</a:t>
            </a:r>
            <a:br>
              <a:rPr lang="en-AU" dirty="0" smtClean="0"/>
            </a:br>
            <a:endParaRPr lang="en-AU" dirty="0"/>
          </a:p>
        </p:txBody>
      </p:sp>
      <p:pic>
        <p:nvPicPr>
          <p:cNvPr id="2050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2571744"/>
            <a:ext cx="2000264" cy="2042021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Cyber Bullying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Cyber Stalking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Privacy on the web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Identity Theft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85</TotalTime>
  <Words>277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Privacy of Information</vt:lpstr>
      <vt:lpstr>Encryption</vt:lpstr>
      <vt:lpstr>Data Base Privacy </vt:lpstr>
      <vt:lpstr>Cyber Bullying</vt:lpstr>
      <vt:lpstr>Cyber Stalking</vt:lpstr>
      <vt:lpstr>Privacy on the web</vt:lpstr>
      <vt:lpstr>Identity Theft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Privacy of Information</dc:title>
  <dc:creator>user</dc:creator>
  <cp:lastModifiedBy>user</cp:lastModifiedBy>
  <cp:revision>13</cp:revision>
  <dcterms:created xsi:type="dcterms:W3CDTF">2009-05-20T22:57:05Z</dcterms:created>
  <dcterms:modified xsi:type="dcterms:W3CDTF">2009-05-21T00:22:53Z</dcterms:modified>
</cp:coreProperties>
</file>